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Helvetica Neue"/>
      <p:regular r:id="rId10"/>
      <p:bold r:id="rId11"/>
      <p:italic r:id="rId12"/>
      <p:boldItalic r:id="rId1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HelveticaNeue-bold.fntdata"/><Relationship Id="rId10" Type="http://schemas.openxmlformats.org/officeDocument/2006/relationships/font" Target="fonts/HelveticaNeue-regular.fntdata"/><Relationship Id="rId13" Type="http://schemas.openxmlformats.org/officeDocument/2006/relationships/font" Target="fonts/HelveticaNeue-boldItalic.fntdata"/><Relationship Id="rId12" Type="http://schemas.openxmlformats.org/officeDocument/2006/relationships/font" Target="fonts/HelveticaNeue-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3841e67c5c8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3841e67c5c8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3841e67c5c8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3841e67c5c8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79fe784d15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79fe784d1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457200" y="457975"/>
            <a:ext cx="8229600" cy="166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2500"/>
              </a:spcAft>
              <a:buClr>
                <a:schemeClr val="dk1"/>
              </a:buClr>
              <a:buSzPts val="1100"/>
              <a:buFont typeface="Arial"/>
              <a:buNone/>
            </a:pPr>
            <a:b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48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Hear, My People</a:t>
            </a:r>
            <a:endParaRPr b="1" sz="48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024575" y="2736775"/>
            <a:ext cx="80865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Words: From Rabbi Nachman of Bratzlav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Music: L. Lewandowski</a:t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4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hear, my people, hear me well: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“I have no need for sacrifice;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But mercy, loving kindness shall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Alone for life and good suffice.”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Google Shape;7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5"/>
          <p:cNvSpPr txBox="1"/>
          <p:nvPr/>
        </p:nvSpPr>
        <p:spPr>
          <a:xfrm>
            <a:off x="1028875" y="1124850"/>
            <a:ext cx="81150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Then source of peace, lead us to peace,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 place profound, and wholly true.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And lead us to a mastery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O’er drives in us that war pursue.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1028875" y="1124850"/>
            <a:ext cx="79689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deeds we do inscribe our names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As blessings in the Book of Life.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source of peace, lead us to heal.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 source of peace, lead us from strife.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